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81" r:id="rId9"/>
    <p:sldId id="261" r:id="rId10"/>
    <p:sldId id="262" r:id="rId11"/>
    <p:sldId id="263" r:id="rId12"/>
    <p:sldId id="264" r:id="rId13"/>
    <p:sldId id="282" r:id="rId14"/>
    <p:sldId id="283" r:id="rId15"/>
    <p:sldId id="275" r:id="rId16"/>
    <p:sldId id="276" r:id="rId17"/>
    <p:sldId id="277" r:id="rId18"/>
    <p:sldId id="278" r:id="rId19"/>
    <p:sldId id="279" r:id="rId20"/>
    <p:sldId id="273" r:id="rId21"/>
    <p:sldId id="280" r:id="rId22"/>
    <p:sldId id="269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395A-8F81-4863-AEBD-78997EA8640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09F50-7F26-4B98-A3D7-E92685A87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61837-5635-49C2-A15B-E549DC20737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11/10/2014</a:t>
            </a:fld>
            <a:endParaRPr lang="en-US" smtClean="0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6947872-DD9E-430F-B3C8-13ECCF80C87A}" type="slidenum">
              <a:rPr lang="en-US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5E1DC-D8B0-401B-BDEA-742A7AFE43F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11/10/2014</a:t>
            </a:fld>
            <a:endParaRPr lang="en-US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A945872-67A9-47C1-B214-128E695CD6C3}" type="slidenum">
              <a:rPr lang="en-US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Scalpel blade method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F6B2E-1F1D-471D-BA80-076D8043D8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11/10/2014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65D458C-AA84-4B36-8C41-09634DCE6C5F}" type="slidenum">
              <a:rPr lang="en-US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8B1BC-A7E0-438C-AFC8-5BD5B9CFB80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11/10/2014</a:t>
            </a:fld>
            <a:endParaRPr lang="en-US" smtClean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078B361-BA8B-4D8F-A3B9-B5D40ABD8474}" type="slidenum">
              <a:rPr lang="en-US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45D61-6E28-44E1-8F39-CDD3E37E05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11/10/2014</a:t>
            </a:fld>
            <a:endParaRPr lang="en-US" smtClean="0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DA42F9E-C523-4CDE-9150-C7493BDC46FF}" type="slidenum">
              <a:rPr lang="en-US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Typically not going to be nursing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A101B2-2B5E-4B92-A451-0CEC8DB222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99E16-3076-4B5A-8647-3EBD8DEB09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gpip.info/PDF/Technical%20bulletin%20No1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knXkpuCGj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Docking, Castrating and Disbudding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Castration by banding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81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elastrator band can be placed around the neck of the scrotum, with care taken not to place the band over the rudimentary teats. </a:t>
            </a:r>
          </a:p>
          <a:p>
            <a:r>
              <a:rPr lang="en-US" dirty="0" smtClean="0"/>
              <a:t>The scrotum will shrivel up and fall off in two to three weeks. </a:t>
            </a:r>
          </a:p>
          <a:p>
            <a:r>
              <a:rPr lang="en-US" dirty="0" smtClean="0"/>
              <a:t>As with docking, the “dead” scrotum may be removed after a few days.</a:t>
            </a:r>
          </a:p>
          <a:p>
            <a:r>
              <a:rPr lang="en-US" dirty="0" smtClean="0"/>
              <a:t>Both testicles must be below the placement of the band. If one testicle is missed</a:t>
            </a:r>
            <a:endParaRPr lang="en-US" dirty="0"/>
          </a:p>
        </p:txBody>
      </p:sp>
      <p:pic>
        <p:nvPicPr>
          <p:cNvPr id="2050" name="Picture 2" descr="http://kakesa.com/catalog/images/elastrat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505200" cy="2681478"/>
          </a:xfrm>
          <a:prstGeom prst="rect">
            <a:avLst/>
          </a:prstGeom>
          <a:noFill/>
        </p:spPr>
      </p:pic>
      <p:pic>
        <p:nvPicPr>
          <p:cNvPr id="2052" name="Picture 4" descr="http://www.jorvet.com/catalog/images/products/037_056_Pictures/J3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633" y="3962400"/>
            <a:ext cx="3272367" cy="245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/>
          <a:lstStyle/>
          <a:p>
            <a:r>
              <a:rPr lang="en-US" dirty="0" smtClean="0"/>
              <a:t>Both testicles must be below the placement of the band. </a:t>
            </a:r>
          </a:p>
          <a:p>
            <a:r>
              <a:rPr lang="en-US" dirty="0" smtClean="0"/>
              <a:t>If one testicle is missed, it will be retained in the belly cavity, resulting in a "</a:t>
            </a:r>
            <a:r>
              <a:rPr lang="en-US" dirty="0" err="1" smtClean="0"/>
              <a:t>bucky</a:t>
            </a:r>
            <a:r>
              <a:rPr lang="en-US" dirty="0" smtClean="0"/>
              <a:t>" lamb or kid. </a:t>
            </a:r>
          </a:p>
          <a:p>
            <a:r>
              <a:rPr lang="en-US" dirty="0" smtClean="0"/>
              <a:t>A short-scrotum is a male whose testicles are pushed above the band.</a:t>
            </a:r>
            <a:endParaRPr lang="en-US" dirty="0"/>
          </a:p>
        </p:txBody>
      </p:sp>
      <p:pic>
        <p:nvPicPr>
          <p:cNvPr id="4" name="Picture 3" descr="DSC02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48250" y="552450"/>
            <a:ext cx="4419600" cy="3314700"/>
          </a:xfrm>
          <a:prstGeom prst="rect">
            <a:avLst/>
          </a:prstGeom>
        </p:spPr>
      </p:pic>
      <p:pic>
        <p:nvPicPr>
          <p:cNvPr id="6" name="Picture 5" descr="DSC02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4196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800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Castration by banding is painful and should be done at a young age (1 to 7 days). Some experts advocate the use of </a:t>
            </a:r>
            <a:r>
              <a:rPr lang="en-US" dirty="0" err="1" smtClean="0"/>
              <a:t>lidocaine</a:t>
            </a:r>
            <a:r>
              <a:rPr lang="en-US" dirty="0" smtClean="0"/>
              <a:t> to reduce the pain felt by the animal. </a:t>
            </a:r>
          </a:p>
          <a:p>
            <a:r>
              <a:rPr lang="en-US" dirty="0" smtClean="0"/>
              <a:t>As with banding tails, lambs and kids should be protected against tetanus though either </a:t>
            </a:r>
            <a:r>
              <a:rPr lang="en-US" dirty="0" err="1" smtClean="0"/>
              <a:t>colostridial</a:t>
            </a:r>
            <a:r>
              <a:rPr lang="en-US" dirty="0" smtClean="0"/>
              <a:t> immunity or use of the tetanus anti-toxin at the time of castration.</a:t>
            </a:r>
            <a:endParaRPr lang="en-US" dirty="0"/>
          </a:p>
        </p:txBody>
      </p:sp>
      <p:pic>
        <p:nvPicPr>
          <p:cNvPr id="4" name="Picture 3" descr="DSC02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95400"/>
            <a:ext cx="3251200" cy="2438400"/>
          </a:xfrm>
          <a:prstGeom prst="rect">
            <a:avLst/>
          </a:prstGeom>
        </p:spPr>
      </p:pic>
      <p:pic>
        <p:nvPicPr>
          <p:cNvPr id="6" name="Picture 5" descr="DSC02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29050"/>
            <a:ext cx="35306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user\Desktop\Pictures\Onyx farm\DSC03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08" y="2362200"/>
            <a:ext cx="4386792" cy="3290094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10 days later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Surgical castration of ram lambs and buck kids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Testicles may be surgically removed. With surgical castration, a sharp knife or preferably a scalpel is used to remove the bottom one-third of the scrotal sac. </a:t>
            </a:r>
          </a:p>
          <a:p>
            <a:r>
              <a:rPr lang="en-US" dirty="0" smtClean="0"/>
              <a:t>The testicles are removed and the wound is allowed to drain and heal naturally. </a:t>
            </a:r>
          </a:p>
          <a:p>
            <a:r>
              <a:rPr lang="en-US" dirty="0" smtClean="0"/>
              <a:t>It is essential that proper aseptic technique be used when the surgical method of castration is used.</a:t>
            </a:r>
          </a:p>
          <a:p>
            <a:pPr>
              <a:buNone/>
            </a:pPr>
            <a:r>
              <a:rPr lang="en-US" smtClean="0">
                <a:hlinkClick r:id="rId2"/>
              </a:rPr>
              <a:t>http://www.esgpip.info/PDF/Technical%20bulletin%20No18.html</a:t>
            </a:r>
            <a:endParaRPr lang="en-US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Castration (cont’d)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</a:t>
            </a:r>
          </a:p>
          <a:p>
            <a:pPr lvl="1" eaLnBrk="1" hangingPunct="1"/>
            <a:r>
              <a:rPr lang="en-US" smtClean="0"/>
              <a:t>Jack knife or blade</a:t>
            </a:r>
          </a:p>
          <a:p>
            <a:pPr lvl="2" eaLnBrk="1" hangingPunct="1"/>
            <a:r>
              <a:rPr lang="en-US" smtClean="0"/>
              <a:t>Remove </a:t>
            </a:r>
            <a:r>
              <a:rPr lang="en-US" b="1" smtClean="0"/>
              <a:t>bottom one third of scrotum </a:t>
            </a:r>
            <a:r>
              <a:rPr lang="en-US" smtClean="0"/>
              <a:t>with blade</a:t>
            </a:r>
          </a:p>
          <a:p>
            <a:pPr lvl="2" eaLnBrk="1" hangingPunct="1"/>
            <a:r>
              <a:rPr lang="en-US" smtClean="0"/>
              <a:t>Expose testicles through opening</a:t>
            </a:r>
          </a:p>
          <a:p>
            <a:pPr lvl="2" eaLnBrk="1" hangingPunct="1"/>
            <a:r>
              <a:rPr lang="en-US" smtClean="0"/>
              <a:t>Cut with blade or jack knife</a:t>
            </a:r>
          </a:p>
          <a:p>
            <a:pPr lvl="2" eaLnBrk="1" hangingPunct="1"/>
            <a:r>
              <a:rPr lang="en-US" smtClean="0"/>
              <a:t>May apply antiseptic powder or spray</a:t>
            </a:r>
          </a:p>
          <a:p>
            <a:pPr lvl="2" eaLnBrk="1" hangingPunct="1"/>
            <a:r>
              <a:rPr lang="en-US" smtClean="0"/>
              <a:t>May apply a stop quick powder if bleeding in excess</a:t>
            </a:r>
          </a:p>
          <a:p>
            <a:pPr lvl="2" eaLnBrk="1" hangingPunct="1"/>
            <a:r>
              <a:rPr lang="en-US" smtClean="0"/>
              <a:t>May make </a:t>
            </a:r>
            <a:r>
              <a:rPr lang="en-US" b="1" smtClean="0"/>
              <a:t>one or two incisions</a:t>
            </a:r>
          </a:p>
        </p:txBody>
      </p:sp>
      <p:pic>
        <p:nvPicPr>
          <p:cNvPr id="7172" name="Picture 5" descr="http://t3.gstatic.com/images?q=tbn:ANd9GcR3eW5Y2NqmEk7fHaRFtzll8SsinZ5h8UZ_oFY4IilMeJtrpl5SV0eY8Qk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152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Castration (cont’d)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Elastic ring elastrators</a:t>
            </a:r>
          </a:p>
          <a:p>
            <a:pPr lvl="1" eaLnBrk="1" hangingPunct="1"/>
            <a:r>
              <a:rPr lang="en-US" smtClean="0"/>
              <a:t>Used for calves under 2 weeks of age</a:t>
            </a:r>
          </a:p>
          <a:p>
            <a:pPr lvl="1" eaLnBrk="1" hangingPunct="1"/>
            <a:r>
              <a:rPr lang="en-US" smtClean="0"/>
              <a:t>Apply a strong elastic ring around the base of the scrotum</a:t>
            </a:r>
          </a:p>
          <a:p>
            <a:pPr lvl="1" eaLnBrk="1" hangingPunct="1"/>
            <a:r>
              <a:rPr lang="en-US" smtClean="0"/>
              <a:t>Causes necrosis of the scrotum and the testicles</a:t>
            </a:r>
          </a:p>
          <a:p>
            <a:pPr lvl="1" eaLnBrk="1" hangingPunct="1"/>
            <a:r>
              <a:rPr lang="en-US" smtClean="0"/>
              <a:t>Sloughs off in 2 to 3 weeks</a:t>
            </a:r>
          </a:p>
          <a:p>
            <a:pPr lvl="1" eaLnBrk="1" hangingPunct="1"/>
            <a:r>
              <a:rPr lang="en-US" smtClean="0"/>
              <a:t>Problem: Tetanus, black leg, and malignant edema (clostridial diseases)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Castration (cont’d)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4294967295"/>
          </p:nvPr>
        </p:nvSpPr>
        <p:spPr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Newberry knife </a:t>
            </a:r>
            <a:r>
              <a:rPr lang="en-US" sz="2400" dirty="0" smtClean="0"/>
              <a:t>method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Common for bulls weighing over 500 lb.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Restrain bull in head gate or chute.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Have someone pull tail up and over the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back of the bull.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/>
              <a:t>Scrub the scrotal area.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Grasp lower half of the scrotum, and push testicles up as far as possible.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Use </a:t>
            </a:r>
            <a:r>
              <a:rPr lang="en-US" sz="2000" b="1" dirty="0" smtClean="0"/>
              <a:t>Newberry knife to cut through the scrotum side to side</a:t>
            </a:r>
            <a:r>
              <a:rPr lang="en-US" sz="2000" dirty="0" smtClean="0"/>
              <a:t>, pulling toward you. This will leave two scrotal flaps.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Pull down the testicles in opening. Separate connective tissue, crush, and clamp the cord with hemostats.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Remove testicles with </a:t>
            </a:r>
            <a:r>
              <a:rPr lang="en-US" sz="2000" b="1" dirty="0" smtClean="0"/>
              <a:t>emasculator.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Crushing the cord helps prevent hemorrhaging.</a:t>
            </a:r>
          </a:p>
        </p:txBody>
      </p:sp>
      <p:pic>
        <p:nvPicPr>
          <p:cNvPr id="9220" name="Picture 7" descr="Slitting the Scrotu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781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Newberry Knif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588" y="5181600"/>
            <a:ext cx="27622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1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39788"/>
            <a:ext cx="5715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944938" y="630555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astr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752600"/>
            <a:ext cx="2895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03238" y="6315075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Elastrator: &lt; 2 weeks old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572000" y="55768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Emasculatome used to crush the spermatic cord of the testes while still inside the scrotum, may be less reliable, bloodless</a:t>
            </a:r>
            <a:endParaRPr lang="en-US"/>
          </a:p>
        </p:txBody>
      </p:sp>
      <p:pic>
        <p:nvPicPr>
          <p:cNvPr id="11269" name="Picture 6" descr="Fig. 02: Photograph of an emasculatom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Fig. 03: Photograph of a emasculator (banding device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Docking, castrating, and disbudding are management practices routinely performed on </a:t>
            </a:r>
            <a:r>
              <a:rPr lang="en-US" dirty="0" smtClean="0"/>
              <a:t>sheep and goat </a:t>
            </a:r>
            <a:r>
              <a:rPr lang="en-US" dirty="0"/>
              <a:t>farms</a:t>
            </a:r>
            <a:r>
              <a:rPr lang="en-US" dirty="0" smtClean="0"/>
              <a:t>.</a:t>
            </a:r>
          </a:p>
          <a:p>
            <a:r>
              <a:rPr lang="en-US" dirty="0"/>
              <a:t>Maintaining a high standard of animal welfare should</a:t>
            </a:r>
          </a:p>
          <a:p>
            <a:pPr>
              <a:buNone/>
            </a:pPr>
            <a:r>
              <a:rPr lang="en-US" dirty="0" smtClean="0"/>
              <a:t>	be </a:t>
            </a:r>
            <a:r>
              <a:rPr lang="en-US" dirty="0"/>
              <a:t>a consideration in all decisions related to docking, castrating, and disbudding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Castration on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 onyx</a:t>
            </a:r>
          </a:p>
          <a:p>
            <a:r>
              <a:rPr lang="en-US" smtClean="0"/>
              <a:t>Video Henderson </a:t>
            </a:r>
            <a:r>
              <a:rPr lang="en-US" dirty="0" smtClean="0"/>
              <a:t>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Castration (cont’d)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Postoperative care</a:t>
            </a:r>
          </a:p>
          <a:p>
            <a:pPr lvl="1" eaLnBrk="1" hangingPunct="1">
              <a:defRPr/>
            </a:pPr>
            <a:r>
              <a:rPr lang="en-US" dirty="0" smtClean="0"/>
              <a:t>Check </a:t>
            </a:r>
            <a:r>
              <a:rPr lang="en-US" b="1" dirty="0" smtClean="0"/>
              <a:t>hemorrhage and infection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Place animal in a </a:t>
            </a:r>
            <a:r>
              <a:rPr lang="en-US" b="1" dirty="0" smtClean="0"/>
              <a:t>clean dry area </a:t>
            </a:r>
            <a:r>
              <a:rPr lang="en-US" dirty="0" smtClean="0"/>
              <a:t>away from others if possible.</a:t>
            </a:r>
          </a:p>
          <a:p>
            <a:pPr lvl="1" eaLnBrk="1" hangingPunct="1">
              <a:defRPr/>
            </a:pPr>
            <a:r>
              <a:rPr lang="en-US" dirty="0" smtClean="0"/>
              <a:t>Return to mother if still nursing.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Some swelling is normal.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Hoof care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100_18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pic>
        <p:nvPicPr>
          <p:cNvPr id="1027" name="Picture 3" descr="C:\Users\user\Desktop\Pictures\Farm Tannies\100_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2438400" cy="1828800"/>
          </a:xfrm>
          <a:prstGeom prst="rect">
            <a:avLst/>
          </a:prstGeom>
          <a:noFill/>
        </p:spPr>
      </p:pic>
      <p:pic>
        <p:nvPicPr>
          <p:cNvPr id="9" name="Picture 8" descr="A good example of extremely overgrown hoov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rim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095625" cy="26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8213"/>
            <a:ext cx="4038600" cy="38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2050" name="Picture 2" descr="C:\Users\user\Desktop\Pictures\Onyx farm\DSC03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Docking lambs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tail protects the sheep's anus, vulva, and udder from weather extremes. </a:t>
            </a:r>
          </a:p>
          <a:p>
            <a:r>
              <a:rPr lang="en-US" dirty="0"/>
              <a:t>Docking prevents fecal matter from accumulating on the tail and hindquarters of sheep </a:t>
            </a:r>
            <a:r>
              <a:rPr lang="en-US" dirty="0" smtClean="0"/>
              <a:t>and lambs</a:t>
            </a:r>
            <a:r>
              <a:rPr lang="en-US" dirty="0"/>
              <a:t>. Research has shown that tail docking greatly reduces fly strike (wool maggots), </a:t>
            </a:r>
            <a:r>
              <a:rPr lang="en-US" dirty="0" smtClean="0"/>
              <a:t>while having </a:t>
            </a:r>
            <a:r>
              <a:rPr lang="en-US" dirty="0"/>
              <a:t>no ill effect on lamb mortality or performance.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Banding tails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simplest and most common method of tail docking is to apply a rubber ring (band) to </a:t>
            </a:r>
            <a:r>
              <a:rPr lang="en-US" dirty="0" smtClean="0"/>
              <a:t>the tail </a:t>
            </a:r>
            <a:r>
              <a:rPr lang="en-US" dirty="0"/>
              <a:t>using an elastrator tool. Banding is a bloodless method of tail docking. The band cuts </a:t>
            </a:r>
            <a:r>
              <a:rPr lang="en-US" dirty="0" smtClean="0"/>
              <a:t>off the </a:t>
            </a:r>
            <a:r>
              <a:rPr lang="en-US" dirty="0"/>
              <a:t>blood supply to the tail, and the tail falls off in 7 to 10 days. Some producers cut </a:t>
            </a:r>
            <a:r>
              <a:rPr lang="en-US" dirty="0" smtClean="0"/>
              <a:t>the “dead</a:t>
            </a:r>
            <a:r>
              <a:rPr lang="en-US" dirty="0"/>
              <a:t>” tail off before it falls off.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236769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Lambs should </a:t>
            </a:r>
            <a:r>
              <a:rPr lang="en-US" dirty="0"/>
              <a:t>be at least 24 hours old before bands </a:t>
            </a:r>
            <a:r>
              <a:rPr lang="en-US" dirty="0" smtClean="0"/>
              <a:t>are applied</a:t>
            </a:r>
            <a:r>
              <a:rPr lang="en-US" dirty="0"/>
              <a:t>, and bands should only be applied during </a:t>
            </a:r>
            <a:r>
              <a:rPr lang="en-US" dirty="0" smtClean="0"/>
              <a:t>the lamb's </a:t>
            </a:r>
            <a:r>
              <a:rPr lang="en-US" dirty="0"/>
              <a:t>first week of life. </a:t>
            </a:r>
          </a:p>
          <a:p>
            <a:r>
              <a:rPr lang="en-US" dirty="0" smtClean="0"/>
              <a:t>When the elastrator technique is used, it is very important that the lamb be protected against tetanus,</a:t>
            </a:r>
            <a:endParaRPr lang="en-US" dirty="0"/>
          </a:p>
        </p:txBody>
      </p:sp>
      <p:pic>
        <p:nvPicPr>
          <p:cNvPr id="6" name="Picture 5" descr="http://mylittlesheep.com/Banded%20lamb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Pictures\Onyx farm\DSC0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"/>
            <a:ext cx="3683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it is practical, the use of a local anesthetic, such a </a:t>
            </a:r>
            <a:r>
              <a:rPr lang="en-US" dirty="0" err="1" smtClean="0"/>
              <a:t>lidocaine</a:t>
            </a:r>
            <a:r>
              <a:rPr lang="en-US" dirty="0" smtClean="0"/>
              <a:t>, can be used to reduce the pain felt by the lamb.</a:t>
            </a:r>
          </a:p>
          <a:p>
            <a:endParaRPr lang="en-US" dirty="0"/>
          </a:p>
        </p:txBody>
      </p:sp>
      <p:pic>
        <p:nvPicPr>
          <p:cNvPr id="2050" name="Picture 2" descr="C:\Users\user\Desktop\Pictures\Onyx farm\DSC03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241800" cy="3181350"/>
          </a:xfrm>
          <a:prstGeom prst="rect">
            <a:avLst/>
          </a:prstGeom>
          <a:noFill/>
        </p:spPr>
      </p:pic>
      <p:pic>
        <p:nvPicPr>
          <p:cNvPr id="2051" name="Picture 3" descr="C:\Users\user\Desktop\Pictures\Onyx farm\DSC0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Scrub with </a:t>
            </a:r>
            <a:r>
              <a:rPr lang="en-US" dirty="0" err="1" smtClean="0"/>
              <a:t>betadine</a:t>
            </a:r>
            <a:r>
              <a:rPr lang="en-US" dirty="0" smtClean="0"/>
              <a:t> for disinfecting, also it helps for position correctly the rubber band </a:t>
            </a:r>
          </a:p>
          <a:p>
            <a:endParaRPr lang="en-US" dirty="0"/>
          </a:p>
        </p:txBody>
      </p:sp>
      <p:pic>
        <p:nvPicPr>
          <p:cNvPr id="3074" name="Picture 2" descr="C:\Users\user\Desktop\Pictures\Onyx farm\DSC03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Pictures\Onyx farm\DSC0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Castration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4294967295"/>
          </p:nvPr>
        </p:nvSpPr>
        <p:spPr>
          <a:extLst/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Reasons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Consumer preference: Better tasting meat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Better animal disposition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Environment</a:t>
            </a:r>
            <a:r>
              <a:rPr lang="en-US" dirty="0" smtClean="0"/>
              <a:t>: low fly season, tetanus prophylaxis: </a:t>
            </a:r>
            <a:r>
              <a:rPr lang="en-US" b="1" dirty="0" smtClean="0">
                <a:solidFill>
                  <a:srgbClr val="FF0000"/>
                </a:solidFill>
              </a:rPr>
              <a:t>tetanus antitoxin or tetanus toxoid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Best age: 1 to 4 weeks or under 3 months of age to minimize stress. &lt; 1 month: lateral </a:t>
            </a:r>
            <a:r>
              <a:rPr lang="en-US" dirty="0" err="1" smtClean="0"/>
              <a:t>recumbency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Prepping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Restrain in a chute or head gate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Scrub scrotal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Methods</a:t>
            </a:r>
            <a:r>
              <a:rPr lang="en-US" dirty="0" smtClean="0"/>
              <a:t>: open (incision- scrotum)vs. closed</a:t>
            </a:r>
          </a:p>
        </p:txBody>
      </p:sp>
      <p:pic>
        <p:nvPicPr>
          <p:cNvPr id="6148" name="Picture 5" descr="http://www.colorado-serum.com/images/csc/tetantitox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4419600"/>
            <a:ext cx="16954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Castration of rams and bucks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decision to castrate ram lambs and buck kids should be based on the management preferences of the producer and the demands of the market place. </a:t>
            </a:r>
          </a:p>
          <a:p>
            <a:r>
              <a:rPr lang="en-US" dirty="0" smtClean="0"/>
              <a:t>Ram lambs grow faster than ewe and </a:t>
            </a:r>
            <a:r>
              <a:rPr lang="en-US" dirty="0" err="1" smtClean="0"/>
              <a:t>wether</a:t>
            </a:r>
            <a:r>
              <a:rPr lang="en-US" dirty="0" smtClean="0"/>
              <a:t> lambs and when ram lambs are marketed at a young age (less than 5-6 months), the market place usually does not discriminate in price. </a:t>
            </a:r>
          </a:p>
          <a:p>
            <a:r>
              <a:rPr lang="en-US" dirty="0" smtClean="0"/>
              <a:t>Buck kids grow faster than </a:t>
            </a:r>
            <a:r>
              <a:rPr lang="en-US" dirty="0" err="1" smtClean="0"/>
              <a:t>wether</a:t>
            </a:r>
            <a:r>
              <a:rPr lang="en-US" dirty="0" smtClean="0"/>
              <a:t> kids until they reach sexual maturity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967</Words>
  <Application>Microsoft Office PowerPoint</Application>
  <PresentationFormat>On-screen Show (4:3)</PresentationFormat>
  <Paragraphs>99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Docking, Castrating and Disbudding </vt:lpstr>
      <vt:lpstr>Slide 2</vt:lpstr>
      <vt:lpstr>Docking lambs </vt:lpstr>
      <vt:lpstr>Banding tails </vt:lpstr>
      <vt:lpstr>Slide 5</vt:lpstr>
      <vt:lpstr>Slide 6</vt:lpstr>
      <vt:lpstr>Slide 7</vt:lpstr>
      <vt:lpstr>Castration</vt:lpstr>
      <vt:lpstr>Castration of rams and bucks </vt:lpstr>
      <vt:lpstr>Castration by banding </vt:lpstr>
      <vt:lpstr>Castration </vt:lpstr>
      <vt:lpstr>Slide 12</vt:lpstr>
      <vt:lpstr>Slide 13</vt:lpstr>
      <vt:lpstr>    Surgical castration of ram lambs and buck kids </vt:lpstr>
      <vt:lpstr>Castration (cont’d)</vt:lpstr>
      <vt:lpstr>Castration (cont’d)</vt:lpstr>
      <vt:lpstr>Castration (cont’d)</vt:lpstr>
      <vt:lpstr>Slide 18</vt:lpstr>
      <vt:lpstr>Slide 19</vt:lpstr>
      <vt:lpstr>Castration on cattle</vt:lpstr>
      <vt:lpstr>Castration (cont’d)</vt:lpstr>
      <vt:lpstr>Hoof care</vt:lpstr>
      <vt:lpstr>Slide 23</vt:lpstr>
      <vt:lpstr>Slide 24</vt:lpstr>
    </vt:vector>
  </TitlesOfParts>
  <Company>Bradford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Docking, Castrating and Disbudding </dc:title>
  <dc:creator>amendoza</dc:creator>
  <cp:lastModifiedBy>alberto</cp:lastModifiedBy>
  <cp:revision>31</cp:revision>
  <dcterms:created xsi:type="dcterms:W3CDTF">2009-07-22T14:08:51Z</dcterms:created>
  <dcterms:modified xsi:type="dcterms:W3CDTF">2014-11-10T18:15:05Z</dcterms:modified>
</cp:coreProperties>
</file>