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3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8242-186A-478D-A15C-57F8DC23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15D4-3AE9-4912-A8AA-96352D996868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96AA-00BB-4B9E-8ADB-8FDFC0D16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COtTMEuCxY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Lameness exams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143-147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321-327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7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UNF5-8-9780323077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647700"/>
            <a:ext cx="40862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87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Inspection and Assessment of Foot Conformation and Shoeing</a:t>
            </a:r>
          </a:p>
        </p:txBody>
      </p:sp>
      <p:pic>
        <p:nvPicPr>
          <p:cNvPr id="68611" name="Content Placeholder 7" descr="http://www.wildheartshoofcare.com/Hope%20LF%2012-23-04%20small/Hope%20LF%2012-23-04%20small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62200"/>
            <a:ext cx="3429000" cy="3606800"/>
          </a:xfrm>
        </p:spPr>
      </p:pic>
      <p:pic>
        <p:nvPicPr>
          <p:cNvPr id="68612" name="Content Placeholder 8" descr="http://photographicdictionary.com/images/h/horseshoe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362200"/>
            <a:ext cx="3505200" cy="3633788"/>
          </a:xfrm>
        </p:spPr>
      </p:pic>
    </p:spTree>
    <p:extLst>
      <p:ext uri="{BB962C8B-B14F-4D97-AF65-F5344CB8AC3E}">
        <p14:creationId xmlns:p14="http://schemas.microsoft.com/office/powerpoint/2010/main" val="270052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HOOF WORK </a:t>
            </a:r>
            <a:br>
              <a:rPr lang="en-US" smtClean="0"/>
            </a:br>
            <a:endParaRPr lang="en-US" smtClean="0"/>
          </a:p>
        </p:txBody>
      </p:sp>
      <p:pic>
        <p:nvPicPr>
          <p:cNvPr id="69635" name="Picture 5" descr="C:\Users\user\Desktop\Pictures\Farm Royals\DSCN47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69636" name="Picture 6" descr="C:\Users\user\Desktop\Pictures\Farm Royals\DSCN4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  <p:extLst>
      <p:ext uri="{BB962C8B-B14F-4D97-AF65-F5344CB8AC3E}">
        <p14:creationId xmlns:p14="http://schemas.microsoft.com/office/powerpoint/2010/main" val="152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Examination of the hoof using Hoof Tester </a:t>
            </a:r>
          </a:p>
        </p:txBody>
      </p:sp>
      <p:sp>
        <p:nvSpPr>
          <p:cNvPr id="70659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4038600" cy="3886200"/>
          </a:xfrm>
        </p:spPr>
        <p:txBody>
          <a:bodyPr/>
          <a:lstStyle/>
          <a:p>
            <a:r>
              <a:rPr lang="en-US" smtClean="0"/>
              <a:t>The testers are applied between the hoof wall and the sole to find whether pain is present </a:t>
            </a:r>
          </a:p>
        </p:txBody>
      </p:sp>
      <p:pic>
        <p:nvPicPr>
          <p:cNvPr id="70660" name="Picture 5" descr="F:\DCIM\101MSDCF\DSC036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4368800" cy="3276600"/>
          </a:xfrm>
          <a:noFill/>
        </p:spPr>
      </p:pic>
    </p:spTree>
    <p:extLst>
      <p:ext uri="{BB962C8B-B14F-4D97-AF65-F5344CB8AC3E}">
        <p14:creationId xmlns:p14="http://schemas.microsoft.com/office/powerpoint/2010/main" val="36920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Examination of the hoof using Hoof Tester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4038600" cy="3886200"/>
          </a:xfrm>
        </p:spPr>
        <p:txBody>
          <a:bodyPr/>
          <a:lstStyle/>
          <a:p>
            <a:r>
              <a:rPr lang="en-US" smtClean="0"/>
              <a:t>The hoof testers are being applied across the heels of the foot to localize pain to the palmar aspect of the foot </a:t>
            </a:r>
          </a:p>
        </p:txBody>
      </p:sp>
      <p:pic>
        <p:nvPicPr>
          <p:cNvPr id="71684" name="Picture 5" descr="F:\DCIM\101MSDCF\DSC036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409825"/>
            <a:ext cx="4343400" cy="3257550"/>
          </a:xfrm>
          <a:noFill/>
        </p:spPr>
      </p:pic>
    </p:spTree>
    <p:extLst>
      <p:ext uri="{BB962C8B-B14F-4D97-AF65-F5344CB8AC3E}">
        <p14:creationId xmlns:p14="http://schemas.microsoft.com/office/powerpoint/2010/main" val="224083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Examination of the hoof using Hoof Tester </a:t>
            </a:r>
          </a:p>
        </p:txBody>
      </p:sp>
      <p:sp>
        <p:nvSpPr>
          <p:cNvPr id="72707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4038600" cy="3886200"/>
          </a:xfrm>
        </p:spPr>
        <p:txBody>
          <a:bodyPr/>
          <a:lstStyle/>
          <a:p>
            <a:r>
              <a:rPr lang="en-US" smtClean="0"/>
              <a:t>The hoof testers are applied over the middle third of the frog. Horses with pain in the navicular region may show pain on application over this area  </a:t>
            </a:r>
          </a:p>
        </p:txBody>
      </p:sp>
      <p:pic>
        <p:nvPicPr>
          <p:cNvPr id="72708" name="Picture 5" descr="F:\DCIM\101MSDCF\DSC036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09825"/>
            <a:ext cx="4508500" cy="3381375"/>
          </a:xfrm>
          <a:noFill/>
        </p:spPr>
      </p:pic>
    </p:spTree>
    <p:extLst>
      <p:ext uri="{BB962C8B-B14F-4D97-AF65-F5344CB8AC3E}">
        <p14:creationId xmlns:p14="http://schemas.microsoft.com/office/powerpoint/2010/main" val="268167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Hoof hammer </a:t>
            </a:r>
          </a:p>
        </p:txBody>
      </p:sp>
      <p:sp>
        <p:nvSpPr>
          <p:cNvPr id="73731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209800"/>
            <a:ext cx="4038600" cy="3886200"/>
          </a:xfrm>
        </p:spPr>
        <p:txBody>
          <a:bodyPr/>
          <a:lstStyle/>
          <a:p>
            <a:r>
              <a:rPr lang="en-US" smtClean="0"/>
              <a:t>Tapping of the hoof wall with a hammer, whit the hoof on the ground. Sometimes this will reveal pain when the use of the hoof testers does not  </a:t>
            </a:r>
          </a:p>
        </p:txBody>
      </p:sp>
      <p:pic>
        <p:nvPicPr>
          <p:cNvPr id="73732" name="Picture 5" descr="F:\DCIM\101MSDCF\DSC03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0"/>
            <a:ext cx="4572000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34194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http://www.youtube.com/watch?v=ICOtTMEuCxY</a:t>
            </a:r>
            <a:endParaRPr lang="en-US" smtClean="0"/>
          </a:p>
          <a:p>
            <a:endParaRPr lang="en-US" smtClean="0"/>
          </a:p>
        </p:txBody>
      </p:sp>
      <p:sp>
        <p:nvSpPr>
          <p:cNvPr id="7475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66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diagnostics	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Nerve block</a:t>
            </a:r>
          </a:p>
          <a:p>
            <a:r>
              <a:rPr lang="en-US" sz="2800" dirty="0" smtClean="0"/>
              <a:t>Thermography</a:t>
            </a:r>
          </a:p>
          <a:p>
            <a:r>
              <a:rPr lang="en-US" sz="2800" dirty="0" smtClean="0"/>
              <a:t>Radiography</a:t>
            </a:r>
          </a:p>
          <a:p>
            <a:r>
              <a:rPr lang="en-US" sz="2800" dirty="0" smtClean="0"/>
              <a:t>Ultrasound</a:t>
            </a:r>
          </a:p>
          <a:p>
            <a:r>
              <a:rPr lang="en-US" sz="2800" dirty="0" smtClean="0"/>
              <a:t>Bone scan</a:t>
            </a:r>
          </a:p>
          <a:p>
            <a:r>
              <a:rPr lang="en-US" sz="2800" dirty="0" smtClean="0"/>
              <a:t>Magnetic resonance imaging</a:t>
            </a:r>
          </a:p>
          <a:p>
            <a:r>
              <a:rPr lang="en-US" sz="2800" dirty="0" smtClean="0"/>
              <a:t>Nuclear </a:t>
            </a:r>
            <a:r>
              <a:rPr lang="en-US" sz="2800" dirty="0" err="1" smtClean="0"/>
              <a:t>scintigraphy</a:t>
            </a:r>
            <a:endParaRPr lang="en-US" sz="2800" dirty="0" smtClean="0"/>
          </a:p>
          <a:p>
            <a:r>
              <a:rPr lang="en-US" sz="2800" dirty="0" smtClean="0"/>
              <a:t>Tomography</a:t>
            </a:r>
          </a:p>
          <a:p>
            <a:r>
              <a:rPr lang="en-US" sz="2800" dirty="0" err="1" smtClean="0"/>
              <a:t>Arthrocentesis</a:t>
            </a:r>
            <a:endParaRPr lang="en-US" sz="2800" dirty="0" smtClean="0"/>
          </a:p>
        </p:txBody>
      </p:sp>
      <p:sp>
        <p:nvSpPr>
          <p:cNvPr id="7578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629400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4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classifications for lameness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26" y="1600200"/>
            <a:ext cx="4946074" cy="4525963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Supporting limb </a:t>
            </a:r>
            <a:r>
              <a:rPr lang="en-US" dirty="0" smtClean="0"/>
              <a:t>lameness</a:t>
            </a:r>
          </a:p>
          <a:p>
            <a:pPr lvl="1">
              <a:defRPr/>
            </a:pPr>
            <a:r>
              <a:rPr lang="en-US" dirty="0" smtClean="0"/>
              <a:t>swinging </a:t>
            </a:r>
            <a:r>
              <a:rPr lang="en-US" dirty="0"/>
              <a:t>limb </a:t>
            </a:r>
            <a:r>
              <a:rPr lang="en-US" dirty="0" smtClean="0"/>
              <a:t>lameness</a:t>
            </a:r>
          </a:p>
          <a:p>
            <a:pPr lvl="1">
              <a:defRPr/>
            </a:pPr>
            <a:r>
              <a:rPr lang="en-US" dirty="0" smtClean="0"/>
              <a:t>mixed lameness</a:t>
            </a:r>
          </a:p>
          <a:p>
            <a:pPr lvl="1">
              <a:defRPr/>
            </a:pPr>
            <a:r>
              <a:rPr lang="en-US" dirty="0" smtClean="0"/>
              <a:t>complementary/compensatory lameness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343400" cy="4525963"/>
          </a:xfrm>
        </p:spPr>
        <p:txBody>
          <a:bodyPr>
            <a:normAutofit/>
          </a:bodyPr>
          <a:lstStyle/>
          <a:p>
            <a:pPr lvl="1">
              <a:buFontTx/>
              <a:buChar char="-"/>
              <a:defRPr/>
            </a:pPr>
            <a:r>
              <a:rPr lang="en-US" dirty="0"/>
              <a:t>Predisposing factors- shoeing, disease, faulty conformation, poor condition, poor hoof care</a:t>
            </a:r>
          </a:p>
          <a:p>
            <a:pPr lvl="1">
              <a:buFontTx/>
              <a:buChar char="-"/>
              <a:defRPr/>
            </a:pPr>
            <a:r>
              <a:rPr lang="en-US" dirty="0"/>
              <a:t>Trauma- trailer, accidents, kicks by another horse, incoordination (cross-fire)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3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371600"/>
            <a:ext cx="86106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Reasons for lameness</a:t>
            </a:r>
          </a:p>
          <a:p>
            <a:pPr lvl="1" eaLnBrk="1" hangingPunct="1">
              <a:defRPr/>
            </a:pPr>
            <a:r>
              <a:rPr lang="en-US" dirty="0" smtClean="0"/>
              <a:t>Pain- </a:t>
            </a:r>
          </a:p>
          <a:p>
            <a:pPr lvl="1" eaLnBrk="1" hangingPunct="1">
              <a:defRPr/>
            </a:pPr>
            <a:r>
              <a:rPr lang="en-US" dirty="0" smtClean="0"/>
              <a:t>Mechanical interference without pain</a:t>
            </a:r>
          </a:p>
          <a:p>
            <a:pPr lvl="1" eaLnBrk="1" hangingPunct="1">
              <a:defRPr/>
            </a:pPr>
            <a:r>
              <a:rPr lang="en-US" dirty="0" smtClean="0"/>
              <a:t>Neurological lameness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4000">
                <a:solidFill>
                  <a:schemeClr val="tx2"/>
                </a:solidFill>
              </a:rPr>
              <a:t>Lameness Examination</a:t>
            </a:r>
          </a:p>
        </p:txBody>
      </p:sp>
    </p:spTree>
    <p:extLst>
      <p:ext uri="{BB962C8B-B14F-4D97-AF65-F5344CB8AC3E}">
        <p14:creationId xmlns:p14="http://schemas.microsoft.com/office/powerpoint/2010/main" val="153942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/>
              <a:t>Unsoundness</a:t>
            </a:r>
          </a:p>
          <a:p>
            <a:r>
              <a:rPr lang="en-US" sz="7200" dirty="0" smtClean="0"/>
              <a:t>Laminitis</a:t>
            </a:r>
          </a:p>
          <a:p>
            <a:r>
              <a:rPr lang="en-US" sz="7200" dirty="0" smtClean="0"/>
              <a:t>Bruised soles/abscesses</a:t>
            </a:r>
          </a:p>
          <a:p>
            <a:r>
              <a:rPr lang="en-US" sz="7200" dirty="0" err="1" smtClean="0"/>
              <a:t>Navicular</a:t>
            </a:r>
            <a:r>
              <a:rPr lang="en-US" sz="7200" dirty="0" smtClean="0"/>
              <a:t> Syndrome</a:t>
            </a:r>
          </a:p>
          <a:p>
            <a:r>
              <a:rPr lang="en-US" sz="7200" dirty="0" err="1" smtClean="0"/>
              <a:t>Quittor</a:t>
            </a:r>
            <a:endParaRPr lang="en-US" sz="7200" dirty="0" smtClean="0"/>
          </a:p>
          <a:p>
            <a:r>
              <a:rPr lang="en-US" sz="7200" dirty="0" smtClean="0"/>
              <a:t>Cracks</a:t>
            </a:r>
          </a:p>
          <a:p>
            <a:r>
              <a:rPr lang="en-US" sz="7200" dirty="0" smtClean="0"/>
              <a:t>Seedy toe</a:t>
            </a:r>
          </a:p>
          <a:p>
            <a:r>
              <a:rPr lang="en-US" sz="7200" dirty="0" smtClean="0"/>
              <a:t>Side bone</a:t>
            </a:r>
          </a:p>
          <a:p>
            <a:r>
              <a:rPr lang="en-US" sz="7200" dirty="0" smtClean="0"/>
              <a:t>Bucked shins</a:t>
            </a:r>
          </a:p>
          <a:p>
            <a:r>
              <a:rPr lang="en-US" sz="7200" dirty="0" smtClean="0"/>
              <a:t>Sweeney</a:t>
            </a:r>
          </a:p>
          <a:p>
            <a:r>
              <a:rPr lang="en-US" sz="7200" dirty="0" smtClean="0"/>
              <a:t>Bone Spavin</a:t>
            </a:r>
          </a:p>
          <a:p>
            <a:r>
              <a:rPr lang="en-US" sz="7200" dirty="0" smtClean="0"/>
              <a:t>Stringhalt</a:t>
            </a:r>
          </a:p>
          <a:p>
            <a:r>
              <a:rPr lang="en-US" sz="7200" dirty="0" smtClean="0"/>
              <a:t>Ringbone</a:t>
            </a:r>
          </a:p>
          <a:p>
            <a:r>
              <a:rPr lang="en-US" sz="7200" dirty="0" err="1" smtClean="0"/>
              <a:t>Sesamoiditis</a:t>
            </a:r>
            <a:endParaRPr lang="en-US" sz="7200" dirty="0" smtClean="0"/>
          </a:p>
          <a:p>
            <a:r>
              <a:rPr lang="en-US" sz="7200" dirty="0" err="1" smtClean="0"/>
              <a:t>Osselets</a:t>
            </a:r>
            <a:endParaRPr lang="en-US" sz="7200" dirty="0" smtClean="0"/>
          </a:p>
          <a:p>
            <a:r>
              <a:rPr lang="en-US" sz="7200" dirty="0" smtClean="0"/>
              <a:t>Carpal </a:t>
            </a:r>
            <a:r>
              <a:rPr lang="en-US" sz="7200" dirty="0" err="1" smtClean="0"/>
              <a:t>Hygroma</a:t>
            </a:r>
            <a:endParaRPr lang="en-US" sz="7200" dirty="0" smtClean="0"/>
          </a:p>
          <a:p>
            <a:r>
              <a:rPr lang="en-US" sz="7200" dirty="0" smtClean="0"/>
              <a:t>Bowed Tendon</a:t>
            </a:r>
          </a:p>
          <a:p>
            <a:r>
              <a:rPr lang="en-US" sz="7200" dirty="0" smtClean="0"/>
              <a:t>Patellar Luxation</a:t>
            </a:r>
          </a:p>
          <a:p>
            <a:r>
              <a:rPr lang="en-US" sz="7200" dirty="0" err="1" smtClean="0"/>
              <a:t>Physitis</a:t>
            </a:r>
            <a:endParaRPr lang="en-US" sz="7200" dirty="0" smtClean="0"/>
          </a:p>
          <a:p>
            <a:r>
              <a:rPr lang="en-US" sz="7200" dirty="0" err="1" smtClean="0"/>
              <a:t>Subchondral</a:t>
            </a:r>
            <a:r>
              <a:rPr lang="en-US" sz="7200" dirty="0" smtClean="0"/>
              <a:t> Cystic Lesions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/>
              <a:t>Blemishes</a:t>
            </a:r>
            <a:endParaRPr lang="en-US" dirty="0" smtClean="0"/>
          </a:p>
          <a:p>
            <a:r>
              <a:rPr lang="en-US" sz="7200" dirty="0" smtClean="0"/>
              <a:t>Curb</a:t>
            </a:r>
          </a:p>
          <a:p>
            <a:r>
              <a:rPr lang="en-US" sz="7200" dirty="0" err="1" smtClean="0"/>
              <a:t>Windpuffs</a:t>
            </a:r>
            <a:endParaRPr lang="en-US" sz="7200" dirty="0" smtClean="0"/>
          </a:p>
          <a:p>
            <a:r>
              <a:rPr lang="en-US" sz="7200" dirty="0" smtClean="0"/>
              <a:t>Bog Spavin</a:t>
            </a:r>
          </a:p>
          <a:p>
            <a:r>
              <a:rPr lang="en-US" sz="7200" dirty="0" smtClean="0"/>
              <a:t>Capped Hock</a:t>
            </a:r>
          </a:p>
          <a:p>
            <a:r>
              <a:rPr lang="en-US" sz="7200" dirty="0" smtClean="0"/>
              <a:t>Thoroughpin</a:t>
            </a:r>
          </a:p>
          <a:p>
            <a:r>
              <a:rPr lang="en-US" sz="7200" dirty="0" smtClean="0"/>
              <a:t>Shoe Boil</a:t>
            </a:r>
          </a:p>
          <a:p>
            <a:r>
              <a:rPr lang="en-US" sz="7200" dirty="0" smtClean="0"/>
              <a:t>Splints</a:t>
            </a:r>
          </a:p>
          <a:p>
            <a:r>
              <a:rPr lang="en-US" sz="7200" dirty="0" smtClean="0"/>
              <a:t>Grease Heal (scratches)</a:t>
            </a:r>
          </a:p>
          <a:p>
            <a:endParaRPr lang="en-US" sz="7200" dirty="0" smtClean="0"/>
          </a:p>
          <a:p>
            <a:endParaRPr lang="en-US" sz="7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8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Components of Examination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History</a:t>
            </a:r>
          </a:p>
          <a:p>
            <a:pPr lvl="1" eaLnBrk="1" hangingPunct="1"/>
            <a:r>
              <a:rPr lang="en-US" dirty="0" smtClean="0"/>
              <a:t>Observation- </a:t>
            </a:r>
          </a:p>
          <a:p>
            <a:pPr lvl="2"/>
            <a:r>
              <a:rPr lang="en-US" dirty="0" smtClean="0"/>
              <a:t>Evaluation at rest- toe touching, or able to bear weight</a:t>
            </a:r>
          </a:p>
          <a:p>
            <a:pPr lvl="2"/>
            <a:r>
              <a:rPr lang="en-US" dirty="0" smtClean="0"/>
              <a:t>Evaluation in motion</a:t>
            </a:r>
          </a:p>
          <a:p>
            <a:pPr lvl="1" eaLnBrk="1" hangingPunct="1"/>
            <a:r>
              <a:rPr lang="en-US" dirty="0" smtClean="0"/>
              <a:t>Palpation- feel for heat, or feel for tenderness in the foot</a:t>
            </a:r>
          </a:p>
          <a:p>
            <a:pPr lvl="1" eaLnBrk="1" hangingPunct="1"/>
            <a:r>
              <a:rPr lang="en-US" dirty="0" smtClean="0"/>
              <a:t>Local anesthesia</a:t>
            </a:r>
          </a:p>
          <a:p>
            <a:pPr lvl="1" eaLnBrk="1" hangingPunct="1"/>
            <a:r>
              <a:rPr lang="en-US" dirty="0" smtClean="0"/>
              <a:t>Further diagnostic evaluation</a:t>
            </a:r>
          </a:p>
        </p:txBody>
      </p:sp>
    </p:spTree>
    <p:extLst>
      <p:ext uri="{BB962C8B-B14F-4D97-AF65-F5344CB8AC3E}">
        <p14:creationId xmlns:p14="http://schemas.microsoft.com/office/powerpoint/2010/main" val="20492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47775"/>
            <a:ext cx="6286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5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28725"/>
            <a:ext cx="63055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39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966913"/>
            <a:ext cx="53911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1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smtClean="0"/>
              <a:t>Gait evaluation	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Easiest to detect at a trot</a:t>
            </a:r>
          </a:p>
          <a:p>
            <a:r>
              <a:rPr lang="en-US" smtClean="0"/>
              <a:t>Small circles accentuate lameness</a:t>
            </a:r>
          </a:p>
          <a:p>
            <a:r>
              <a:rPr lang="en-US" smtClean="0"/>
              <a:t>Left vs. right</a:t>
            </a:r>
          </a:p>
          <a:p>
            <a:r>
              <a:rPr lang="en-US" smtClean="0"/>
              <a:t>Flexion of fetlock</a:t>
            </a:r>
          </a:p>
          <a:p>
            <a:r>
              <a:rPr lang="en-US" smtClean="0"/>
              <a:t>Head bobbing- up with forelimb, down with hind limb</a:t>
            </a:r>
          </a:p>
          <a:p>
            <a:r>
              <a:rPr lang="en-US" smtClean="0"/>
              <a:t>Stride length</a:t>
            </a:r>
          </a:p>
          <a:p>
            <a:r>
              <a:rPr lang="en-US" smtClean="0"/>
              <a:t>Shoe ware</a:t>
            </a:r>
          </a:p>
        </p:txBody>
      </p:sp>
    </p:spTree>
    <p:extLst>
      <p:ext uri="{BB962C8B-B14F-4D97-AF65-F5344CB8AC3E}">
        <p14:creationId xmlns:p14="http://schemas.microsoft.com/office/powerpoint/2010/main" val="389080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Lameness grade 0-5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0- not perceptible under any circumstance</a:t>
            </a:r>
          </a:p>
          <a:p>
            <a:r>
              <a:rPr lang="en-US" sz="2800" dirty="0" smtClean="0"/>
              <a:t>1- difficult to observe, inconsistent, regardless of circumstance</a:t>
            </a:r>
          </a:p>
          <a:p>
            <a:r>
              <a:rPr lang="en-US" sz="2800" dirty="0" smtClean="0"/>
              <a:t>2- difficult to observe at walk and trot on straight line, but apparent consistently under certain circumstances (circle, incline, hard surface)</a:t>
            </a:r>
          </a:p>
          <a:p>
            <a:r>
              <a:rPr lang="en-US" sz="2800" dirty="0" smtClean="0"/>
              <a:t>3- consistently observable at trot under all circumstances</a:t>
            </a:r>
          </a:p>
          <a:p>
            <a:r>
              <a:rPr lang="en-US" sz="2800" dirty="0" smtClean="0"/>
              <a:t>4- obvious at walk</a:t>
            </a:r>
          </a:p>
          <a:p>
            <a:r>
              <a:rPr lang="en-US" sz="2800" dirty="0" smtClean="0"/>
              <a:t>5- inability to move- non-weight bearing</a:t>
            </a:r>
          </a:p>
        </p:txBody>
      </p:sp>
    </p:spTree>
    <p:extLst>
      <p:ext uri="{BB962C8B-B14F-4D97-AF65-F5344CB8AC3E}">
        <p14:creationId xmlns:p14="http://schemas.microsoft.com/office/powerpoint/2010/main" val="91132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005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715963"/>
            <a:ext cx="40227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96000"/>
            <a:ext cx="54864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Carpal  Flexion Test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75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391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Lameness exams</vt:lpstr>
      <vt:lpstr>PowerPoint Presentation</vt:lpstr>
      <vt:lpstr>Components of Examination</vt:lpstr>
      <vt:lpstr>PowerPoint Presentation</vt:lpstr>
      <vt:lpstr>PowerPoint Presentation</vt:lpstr>
      <vt:lpstr>PowerPoint Presentation</vt:lpstr>
      <vt:lpstr>Gait evaluation </vt:lpstr>
      <vt:lpstr>Lameness grade 0-5</vt:lpstr>
      <vt:lpstr>PowerPoint Presentation</vt:lpstr>
      <vt:lpstr>PowerPoint Presentation</vt:lpstr>
      <vt:lpstr>Inspection and Assessment of Foot Conformation and Shoeing</vt:lpstr>
      <vt:lpstr>HOOF WORK  </vt:lpstr>
      <vt:lpstr>Examination of the hoof using Hoof Tester </vt:lpstr>
      <vt:lpstr>Examination of the hoof using Hoof Tester </vt:lpstr>
      <vt:lpstr>Examination of the hoof using Hoof Tester </vt:lpstr>
      <vt:lpstr>Hoof hammer </vt:lpstr>
      <vt:lpstr>PowerPoint Presentation</vt:lpstr>
      <vt:lpstr>Other diagnostics </vt:lpstr>
      <vt:lpstr>2 classifications for lameness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Lameness exams</dc:title>
  <dc:creator>Kristin</dc:creator>
  <cp:lastModifiedBy>Kristin</cp:lastModifiedBy>
  <cp:revision>11</cp:revision>
  <dcterms:created xsi:type="dcterms:W3CDTF">2012-08-20T19:12:40Z</dcterms:created>
  <dcterms:modified xsi:type="dcterms:W3CDTF">2012-09-10T18:01:56Z</dcterms:modified>
</cp:coreProperties>
</file>